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7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6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3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2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31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6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5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62574-FACD-D84A-8EF2-D39723875AC8}" type="datetimeFigureOut">
              <a:rPr lang="en-US" smtClean="0"/>
              <a:t>3/20/14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EC8C3-E97C-F445-91A4-BB50C4A5F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6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67" y="225778"/>
            <a:ext cx="6632222" cy="663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02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40650" y="-803582"/>
            <a:ext cx="5732209" cy="858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22" y="987777"/>
            <a:ext cx="8495368" cy="501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71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64444"/>
            <a:ext cx="8094944" cy="537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9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88" y="790222"/>
            <a:ext cx="7764497" cy="510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1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87223" y="-883218"/>
            <a:ext cx="5412317" cy="853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4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7</cp:revision>
  <dcterms:created xsi:type="dcterms:W3CDTF">2014-03-18T14:17:19Z</dcterms:created>
  <dcterms:modified xsi:type="dcterms:W3CDTF">2014-03-20T15:39:03Z</dcterms:modified>
</cp:coreProperties>
</file>